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5" Target="ppt/presentation.xml" Type="http://schemas.openxmlformats.org/officeDocument/2006/relationships/officeDocument"/><Relationship Id="rId4" Target="docProps/custom.xml" Type="http://schemas.openxmlformats.org/officeDocument/2006/relationships/custom-properties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5143500" type="screen16x9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15465"/>
    <p:restoredTop sz="94660"/>
  </p:normalViewPr>
  <p:slideViewPr>
    <p:cSldViewPr>
      <p:cViewPr varScale="1">
        <p:scale>
          <a:sx d="100" n="160"/>
          <a:sy d="100" n="160"/>
        </p:scale>
        <p:origin x="451" y="110"/>
      </p:cViewPr>
      <p:guideLst>
        <p:guide orient="horz" pos="1620"/>
        <p:guide pos="2880"/>
      </p:guideLst>
    </p:cSldViewPr>
  </p:slideViewPr>
  <p:notesTextViewPr>
    <p:cViewPr>
      <p:scale>
        <a:sx d="2" n="3"/>
        <a:sy d="2" n="3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8" Target="slides/slide10.xml" Type="http://schemas.openxmlformats.org/officeDocument/2006/relationships/slide"/><Relationship Id="rId17" Target="slides/slide9.xml" Type="http://schemas.openxmlformats.org/officeDocument/2006/relationships/slide"/><Relationship Id="rId16" Target="slides/slide8.xml" Type="http://schemas.openxmlformats.org/officeDocument/2006/relationships/slide"/><Relationship Id="rId15" Target="slides/slide7.xml" Type="http://schemas.openxmlformats.org/officeDocument/2006/relationships/slide"/><Relationship Id="rId14" Target="slides/slide6.xml" Type="http://schemas.openxmlformats.org/officeDocument/2006/relationships/slide"/><Relationship Id="rId13" Target="slides/slide5.xml" Type="http://schemas.openxmlformats.org/officeDocument/2006/relationships/slide"/><Relationship Id="rId12" Target="slides/slide4.xml" Type="http://schemas.openxmlformats.org/officeDocument/2006/relationships/slide"/><Relationship Id="rId11" Target="slides/slide3.xml" Type="http://schemas.openxmlformats.org/officeDocument/2006/relationships/slide"/><Relationship Id="rId10" Target="slides/slide2.xml" Type="http://schemas.openxmlformats.org/officeDocument/2006/relationships/slide"/><Relationship Id="rId9" Target="slides/slide1.xml" Type="http://schemas.openxmlformats.org/officeDocument/2006/relationships/slide"/><Relationship Id="rId8" Target="slideMasters/slideMaster1.xml" Type="http://schemas.openxmlformats.org/officeDocument/2006/relationships/slideMaster"/><Relationship Id="rId7" Target="../customXml/item3.xml" Type="http://schemas.openxmlformats.org/officeDocument/2006/relationships/customXml"/><Relationship Id="rId6" Target="../customXml/item2.xml" Type="http://schemas.openxmlformats.org/officeDocument/2006/relationships/customXml"/><Relationship Id="rId5" Target="../customXml/item1.xml" Type="http://schemas.openxmlformats.org/officeDocument/2006/relationships/customXml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154781"/>
            <a:ext cx="2057400" cy="3290888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154781"/>
            <a:ext cx="6019800" cy="3290888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180035"/>
            <a:ext cx="7772400" cy="1125140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151335"/>
            <a:ext cx="4040188" cy="47982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6" y="1151335"/>
            <a:ext cx="4041775" cy="47982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0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9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438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8628-EA2C-4E66-96C7-82EAD42AA32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9304-59CB-42BF-8125-9BA6448F64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9410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anose="020B0604020202020204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anose="020B0604020202020204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anose="020B0604020202020204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1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8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  Automatisch gegenereerde beschrijving" id="8" name="Afbeelding 7">
            <a:extLst>
              <a:ext uri="{FF2B5EF4-FFF2-40B4-BE49-F238E27FC236}">
                <a16:creationId xmlns:a16="http://schemas.microsoft.com/office/drawing/2014/main" id="{B4F7CE14-BE29-4FDA-AF48-644A98040449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  Automatisch gegenereerde beschrijving" id="3" name="Afbeelding 2">
            <a:extLst>
              <a:ext uri="{FF2B5EF4-FFF2-40B4-BE49-F238E27FC236}">
                <a16:creationId xmlns:a16="http://schemas.microsoft.com/office/drawing/2014/main" id="{E44C751D-DA12-4F02-B829-781C2BBBEF1E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51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  Automatisch gegenereerde beschrijving" id="4" name="Afbeelding 3">
            <a:extLst>
              <a:ext uri="{FF2B5EF4-FFF2-40B4-BE49-F238E27FC236}">
                <a16:creationId xmlns:a16="http://schemas.microsoft.com/office/drawing/2014/main" id="{2F63F9AE-2144-4791-B37E-9CA7598E9942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246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640124-2A3D-4192-8851-A5D573C658B9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06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FF866F0-AFF0-4EFA-9955-C7DCB24F86F1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8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11A0AA6-8395-423C-A6ED-9C64677AD385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181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884E3F0-86BA-4DF2-88B3-AA2217748237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43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A08C7E-AC9C-4B10-8DDE-AEBFFACC1803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47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2BC8F50-F519-4A4E-9AE0-98427AFB224F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37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4E9A293-8916-4A4E-A6DB-414F42AA2F35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66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3E9BB7A969D4380A242EA878F2838" ma:contentTypeVersion="0" ma:contentTypeDescription="Een nieuw document maken." ma:contentTypeScope="" ma:versionID="7a30f4172142de0011080cda3b9e10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4dbb881a121a4074e9c2e58ac73f3e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6DE3-2F03-493D-97DA-61FE85F1DDBF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055180-C022-48AE-9D73-9EBC84B71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017F2-9345-4AD8-8499-4DE9AB5AE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0</Words>
  <Paragraphs>0</Paragraphs>
  <Slides>10</Slides>
  <Notes>0</Notes>
  <TotalTime>7091</TotalTime>
  <HiddenSlides>0</HiddenSlides>
  <MMClips>0</MMClips>
  <ScaleCrop>false</ScaleCrop>
  <HeadingPairs>
    <vt:vector baseType="variant" size="6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baseType="lpstr" size="13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lication>Microsoft Office PowerPoint</Application>
  <AppVersion>16.0000</AppVersion>
  <PresentationFormat>Diavoorstelling (16:9)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2020-06-29T07:11:06Z</dcterms:created>
  <dc:creator>Mark Booij</dc:creator>
  <cp:lastModifiedBy>Mark Booij</cp:lastModifiedBy>
  <dcterms:modified xsi:type="dcterms:W3CDTF">2021-10-13T11:33:18Z</dcterms:modified>
  <cp:revision>157</cp:revision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0x0101003F53E9BB7A969D4380A242EA878F2838</vt:lpwstr>
  </property>
</Properties>
</file>